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83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333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841B-9292-4F57-B8F3-B1A3A92F7732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49A4-542A-4D86-8633-A551D8F3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841B-9292-4F57-B8F3-B1A3A92F7732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49A4-542A-4D86-8633-A551D8F3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841B-9292-4F57-B8F3-B1A3A92F7732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49A4-542A-4D86-8633-A551D8F3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841B-9292-4F57-B8F3-B1A3A92F7732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49A4-542A-4D86-8633-A551D8F3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841B-9292-4F57-B8F3-B1A3A92F7732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49A4-542A-4D86-8633-A551D8F3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841B-9292-4F57-B8F3-B1A3A92F7732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49A4-542A-4D86-8633-A551D8F3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841B-9292-4F57-B8F3-B1A3A92F7732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49A4-542A-4D86-8633-A551D8F3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841B-9292-4F57-B8F3-B1A3A92F7732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49A4-542A-4D86-8633-A551D8F3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841B-9292-4F57-B8F3-B1A3A92F7732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49A4-542A-4D86-8633-A551D8F3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841B-9292-4F57-B8F3-B1A3A92F7732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49A4-542A-4D86-8633-A551D8F3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841B-9292-4F57-B8F3-B1A3A92F7732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949A4-542A-4D86-8633-A551D8F3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4841B-9292-4F57-B8F3-B1A3A92F7732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949A4-542A-4D86-8633-A551D8F34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 jo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4074340"/>
            <a:ext cx="3276600" cy="2783660"/>
          </a:xfrm>
          <a:prstGeom prst="rect">
            <a:avLst/>
          </a:prstGeom>
        </p:spPr>
      </p:pic>
      <p:pic>
        <p:nvPicPr>
          <p:cNvPr id="8" name="Picture 7" descr="cover ann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00400"/>
            <a:ext cx="5867400" cy="3657600"/>
          </a:xfrm>
          <a:prstGeom prst="rect">
            <a:avLst/>
          </a:prstGeom>
        </p:spPr>
      </p:pic>
      <p:pic>
        <p:nvPicPr>
          <p:cNvPr id="6" name="Picture 5" descr="cover emma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0"/>
            <a:ext cx="4191000" cy="2617763"/>
          </a:xfrm>
          <a:prstGeom prst="rect">
            <a:avLst/>
          </a:prstGeom>
        </p:spPr>
      </p:pic>
      <p:pic>
        <p:nvPicPr>
          <p:cNvPr id="7" name="Picture 6" descr="cover Luke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38400" y="2133601"/>
            <a:ext cx="4559566" cy="2209800"/>
          </a:xfrm>
          <a:prstGeom prst="rect">
            <a:avLst/>
          </a:prstGeom>
        </p:spPr>
      </p:pic>
      <p:pic>
        <p:nvPicPr>
          <p:cNvPr id="9" name="Picture 8" descr="cover jack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362200"/>
            <a:ext cx="2970194" cy="1905000"/>
          </a:xfrm>
          <a:prstGeom prst="rect">
            <a:avLst/>
          </a:prstGeom>
        </p:spPr>
      </p:pic>
      <p:pic>
        <p:nvPicPr>
          <p:cNvPr id="11" name="Picture 10" descr="cover dan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3933825" cy="2457128"/>
          </a:xfrm>
          <a:prstGeom prst="rect">
            <a:avLst/>
          </a:prstGeom>
        </p:spPr>
      </p:pic>
      <p:pic>
        <p:nvPicPr>
          <p:cNvPr id="5" name="Picture 4" descr="cover andrew`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48000" y="0"/>
            <a:ext cx="2843340" cy="2438400"/>
          </a:xfrm>
          <a:prstGeom prst="rect">
            <a:avLst/>
          </a:prstGeom>
        </p:spPr>
      </p:pic>
      <p:pic>
        <p:nvPicPr>
          <p:cNvPr id="10" name="Picture 9" descr="covr alexander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867400" y="2057400"/>
            <a:ext cx="3276600" cy="2705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Grade ABC </a:t>
            </a:r>
            <a:br>
              <a:rPr lang="en-US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Book</a:t>
            </a: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39624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By: Anne, Jude, Joseph, Alex, Emma, Lucas, Dan, Lance, Jack, Andrew, </a:t>
            </a:r>
            <a:r>
              <a:rPr lang="en-US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Alayna</a:t>
            </a:r>
            <a:r>
              <a:rPr lang="en-US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Bronwyn</a:t>
            </a:r>
            <a:r>
              <a:rPr lang="en-US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Matte</a:t>
            </a:r>
            <a:endParaRPr lang="en-US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 alayna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en-US" dirty="0" err="1" smtClean="0"/>
              <a:t>Alayna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 Lance</a:t>
            </a:r>
            <a:endParaRPr lang="en-US" dirty="0"/>
          </a:p>
        </p:txBody>
      </p:sp>
      <p:pic>
        <p:nvPicPr>
          <p:cNvPr id="4" name="Content Placeholder 3" descr="j Lanc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219200"/>
            <a:ext cx="6725708" cy="504428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 andrew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57200"/>
            <a:ext cx="8915400" cy="6400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 Andrew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 luk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70959" cy="687398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 Luke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 matt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0"/>
            <a:ext cx="6392112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 Matte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 </a:t>
            </a:r>
            <a:r>
              <a:rPr lang="en-US" dirty="0" err="1" smtClean="0"/>
              <a:t>Alayna</a:t>
            </a:r>
            <a:endParaRPr lang="en-US" dirty="0"/>
          </a:p>
        </p:txBody>
      </p:sp>
      <p:pic>
        <p:nvPicPr>
          <p:cNvPr id="4" name="Content Placeholder 3" descr="n ALayna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38200"/>
            <a:ext cx="9144000" cy="6019799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 jack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 Jack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   Matt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1" y="0"/>
            <a:ext cx="6163512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 Matte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Q lucas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0" y="0"/>
            <a:ext cx="9027636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Luke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 alex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26" y="533400"/>
            <a:ext cx="9149633" cy="6172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 Alex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da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7172" y="0"/>
            <a:ext cx="9151172" cy="68580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Dan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 jack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 Jack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 joseph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72068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 Joseph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endParaRPr lang="en-US" dirty="0"/>
          </a:p>
        </p:txBody>
      </p:sp>
      <p:pic>
        <p:nvPicPr>
          <p:cNvPr id="4" name="Content Placeholder 3" descr="t lily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3600" y="2034381"/>
            <a:ext cx="4876800" cy="36576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 ann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8193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 Anne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v Jud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1486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V Jude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 emma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Emma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x da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X Dan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y lanc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0959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 Lance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z andrew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 Andrew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 bronwy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5614" y="0"/>
            <a:ext cx="9169614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 Bronwyn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 ann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193" y="0"/>
            <a:ext cx="9148193" cy="686904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 Anne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 Dan</a:t>
            </a:r>
            <a:endParaRPr lang="en-US" dirty="0"/>
          </a:p>
        </p:txBody>
      </p:sp>
      <p:pic>
        <p:nvPicPr>
          <p:cNvPr id="4" name="Content Placeholder 3" descr="d  da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07440"/>
            <a:ext cx="9143999" cy="585056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 emma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43918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 Emma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 jud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152400"/>
            <a:ext cx="8229600" cy="1143000"/>
          </a:xfrm>
        </p:spPr>
        <p:txBody>
          <a:bodyPr/>
          <a:lstStyle/>
          <a:p>
            <a:r>
              <a:rPr lang="en-US" dirty="0" smtClean="0"/>
              <a:t>F Jude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 joseph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5508" y="0"/>
            <a:ext cx="9189508" cy="689213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 Joseph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 alex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1118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Alex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83</Words>
  <Application>Microsoft Office PowerPoint</Application>
  <PresentationFormat>On-screen Show (4:3)</PresentationFormat>
  <Paragraphs>29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First Grade ABC  Computer Book</vt:lpstr>
      <vt:lpstr>A Dan</vt:lpstr>
      <vt:lpstr>B Bronwyn </vt:lpstr>
      <vt:lpstr>C Anne</vt:lpstr>
      <vt:lpstr>D Dan</vt:lpstr>
      <vt:lpstr>E Emma</vt:lpstr>
      <vt:lpstr>F Jude</vt:lpstr>
      <vt:lpstr>G Joseph</vt:lpstr>
      <vt:lpstr>H Alex</vt:lpstr>
      <vt:lpstr>I Alayna</vt:lpstr>
      <vt:lpstr>J Lance</vt:lpstr>
      <vt:lpstr>K Andrew</vt:lpstr>
      <vt:lpstr>L Luke</vt:lpstr>
      <vt:lpstr>M Matte</vt:lpstr>
      <vt:lpstr>N Alayna</vt:lpstr>
      <vt:lpstr>O Jack</vt:lpstr>
      <vt:lpstr>P Matte</vt:lpstr>
      <vt:lpstr>Q Luke</vt:lpstr>
      <vt:lpstr>R Alex</vt:lpstr>
      <vt:lpstr>S Jack</vt:lpstr>
      <vt:lpstr>S Joseph</vt:lpstr>
      <vt:lpstr>T</vt:lpstr>
      <vt:lpstr>U Anne</vt:lpstr>
      <vt:lpstr>V Jude</vt:lpstr>
      <vt:lpstr>W Emma</vt:lpstr>
      <vt:lpstr>X Dan</vt:lpstr>
      <vt:lpstr>Y Lance</vt:lpstr>
      <vt:lpstr>Z Andrew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Dan</dc:title>
  <dc:creator>April Makowski</dc:creator>
  <cp:lastModifiedBy>amakowski</cp:lastModifiedBy>
  <cp:revision>29</cp:revision>
  <dcterms:created xsi:type="dcterms:W3CDTF">2009-10-27T23:30:18Z</dcterms:created>
  <dcterms:modified xsi:type="dcterms:W3CDTF">2009-11-17T16:52:38Z</dcterms:modified>
</cp:coreProperties>
</file>