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8" autoAdjust="0"/>
    <p:restoredTop sz="86333" autoAdjust="0"/>
  </p:normalViewPr>
  <p:slideViewPr>
    <p:cSldViewPr>
      <p:cViewPr varScale="1">
        <p:scale>
          <a:sx n="64" d="100"/>
          <a:sy n="64" d="100"/>
        </p:scale>
        <p:origin x="-3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ver Willson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24950" cy="6872347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Alex, Grace, Anna, Madison, John, Nolan, Josiah, Beth, Willson, Abby, Jared, Tristan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 ABBY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57200"/>
            <a:ext cx="9113308" cy="637778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is for Ice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j               Jared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4922"/>
            <a:ext cx="9144000" cy="686292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876800"/>
            <a:ext cx="8229600" cy="1143000"/>
          </a:xfrm>
        </p:spPr>
        <p:txBody>
          <a:bodyPr/>
          <a:lstStyle/>
          <a:p>
            <a:r>
              <a:rPr lang="en-US" dirty="0" smtClean="0"/>
              <a:t>J is for Jesus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k   triatan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067801" cy="680085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 is for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 is for Love</a:t>
            </a:r>
            <a:endParaRPr lang="en-US" dirty="0"/>
          </a:p>
        </p:txBody>
      </p:sp>
      <p:pic>
        <p:nvPicPr>
          <p:cNvPr id="4" name="Content Placeholder 3" descr="L Alex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562046" y="6488668"/>
            <a:ext cx="581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Alex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 is for</a:t>
            </a:r>
            <a:endParaRPr lang="en-US" dirty="0"/>
          </a:p>
        </p:txBody>
      </p:sp>
      <p:pic>
        <p:nvPicPr>
          <p:cNvPr id="4" name="Content Placeholder 3" descr="m josiah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90618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 is</a:t>
            </a:r>
            <a:r>
              <a:rPr lang="en-US" baseline="0" dirty="0" smtClean="0"/>
              <a:t> for the Narrow road which leads us to Heaven</a:t>
            </a:r>
            <a:endParaRPr lang="en-US" dirty="0"/>
          </a:p>
        </p:txBody>
      </p:sp>
      <p:pic>
        <p:nvPicPr>
          <p:cNvPr id="4" name="Content Placeholder 3" descr="N for Narrow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9050"/>
            <a:ext cx="9214908" cy="6911181"/>
          </a:xfrm>
        </p:spPr>
      </p:pic>
      <p:sp>
        <p:nvSpPr>
          <p:cNvPr id="5" name="TextBox 4"/>
          <p:cNvSpPr txBox="1"/>
          <p:nvPr/>
        </p:nvSpPr>
        <p:spPr>
          <a:xfrm>
            <a:off x="8403092" y="6488668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Nolan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 joh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3308" cy="683498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O is for Obedience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520111" y="6488668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John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P is for Pharisee</a:t>
            </a:r>
            <a:endParaRPr lang="en-US" dirty="0"/>
          </a:p>
        </p:txBody>
      </p:sp>
      <p:pic>
        <p:nvPicPr>
          <p:cNvPr id="4" name="Content Placeholder 3" descr="P Anna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3337"/>
            <a:ext cx="9144000" cy="6871337"/>
          </a:xfrm>
        </p:spPr>
      </p:pic>
      <p:sp>
        <p:nvSpPr>
          <p:cNvPr id="5" name="TextBox 4"/>
          <p:cNvSpPr txBox="1"/>
          <p:nvPr/>
        </p:nvSpPr>
        <p:spPr>
          <a:xfrm>
            <a:off x="8472021" y="648866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Anna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is for Quaking Mountain</a:t>
            </a:r>
            <a:endParaRPr lang="en-US" dirty="0"/>
          </a:p>
        </p:txBody>
      </p:sp>
      <p:pic>
        <p:nvPicPr>
          <p:cNvPr id="4" name="Content Placeholder 3" descr="q beth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4692" cy="6858000"/>
          </a:xfrm>
        </p:spPr>
      </p:pic>
      <p:sp>
        <p:nvSpPr>
          <p:cNvPr id="5" name="TextBox 4"/>
          <p:cNvSpPr txBox="1"/>
          <p:nvPr/>
        </p:nvSpPr>
        <p:spPr>
          <a:xfrm>
            <a:off x="8521329" y="6488668"/>
            <a:ext cx="622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Beth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 is for the Romans</a:t>
            </a:r>
            <a:endParaRPr lang="en-US" dirty="0"/>
          </a:p>
        </p:txBody>
      </p:sp>
      <p:pic>
        <p:nvPicPr>
          <p:cNvPr id="4" name="Content Placeholder 3" descr="r  tristan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005681"/>
            <a:ext cx="7772400" cy="5829300"/>
          </a:xfrm>
        </p:spPr>
      </p:pic>
      <p:sp>
        <p:nvSpPr>
          <p:cNvPr id="5" name="TextBox 4"/>
          <p:cNvSpPr txBox="1"/>
          <p:nvPr/>
        </p:nvSpPr>
        <p:spPr>
          <a:xfrm>
            <a:off x="8334611" y="6488668"/>
            <a:ext cx="809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Tristan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 is for Abraham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A Alex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562046" y="6488668"/>
            <a:ext cx="581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Alex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 is for Sin</a:t>
            </a:r>
            <a:endParaRPr lang="en-US" dirty="0"/>
          </a:p>
        </p:txBody>
      </p:sp>
      <p:pic>
        <p:nvPicPr>
          <p:cNvPr id="4" name="Content Placeholder 3" descr="S Willson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93369" cy="68580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 abby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 is for</a:t>
            </a:r>
            <a:r>
              <a:rPr lang="en-US" baseline="0" dirty="0" smtClean="0">
                <a:solidFill>
                  <a:schemeClr val="bg1"/>
                </a:solidFill>
              </a:rPr>
              <a:t> the Ten Commandments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72021" y="6488668"/>
            <a:ext cx="664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Abby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 is for Unity</a:t>
            </a:r>
            <a:endParaRPr lang="en-US" dirty="0"/>
          </a:p>
        </p:txBody>
      </p:sp>
      <p:pic>
        <p:nvPicPr>
          <p:cNvPr id="4" name="Content Placeholder 3" descr="u beth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521329" y="6488668"/>
            <a:ext cx="622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Beth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 is for </a:t>
            </a:r>
            <a:r>
              <a:rPr lang="en-US" dirty="0" smtClean="0">
                <a:solidFill>
                  <a:schemeClr val="bg1"/>
                </a:solidFill>
              </a:rPr>
              <a:t>Victorious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v Jared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4922"/>
            <a:ext cx="9144000" cy="6921869"/>
          </a:xfrm>
        </p:spPr>
      </p:pic>
      <p:sp>
        <p:nvSpPr>
          <p:cNvPr id="5" name="TextBox 4"/>
          <p:cNvSpPr txBox="1"/>
          <p:nvPr/>
        </p:nvSpPr>
        <p:spPr>
          <a:xfrm>
            <a:off x="8460608" y="6488668"/>
            <a:ext cx="68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Jared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 is</a:t>
            </a:r>
            <a:r>
              <a:rPr lang="en-US" baseline="0" dirty="0" smtClean="0"/>
              <a:t> for wall</a:t>
            </a:r>
            <a:endParaRPr lang="en-US" dirty="0"/>
          </a:p>
        </p:txBody>
      </p:sp>
      <p:pic>
        <p:nvPicPr>
          <p:cNvPr id="4" name="Content Placeholder 3" descr="w josiah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071605" cy="685800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 is for </a:t>
            </a:r>
            <a:r>
              <a:rPr lang="en-US" dirty="0" err="1" smtClean="0"/>
              <a:t>eXodus</a:t>
            </a:r>
            <a:endParaRPr lang="en-US" dirty="0"/>
          </a:p>
        </p:txBody>
      </p:sp>
      <p:pic>
        <p:nvPicPr>
          <p:cNvPr id="4" name="Content Placeholder 3" descr="x beth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y madiso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61764"/>
            <a:ext cx="9144000" cy="691976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Y is for Young Baby Jesus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 is for </a:t>
            </a:r>
            <a:r>
              <a:rPr lang="en-US" dirty="0" err="1" smtClean="0"/>
              <a:t>Zebulan</a:t>
            </a:r>
            <a:endParaRPr lang="en-US" dirty="0"/>
          </a:p>
        </p:txBody>
      </p:sp>
      <p:pic>
        <p:nvPicPr>
          <p:cNvPr id="4" name="Content Placeholder 3" descr="Z Anna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226"/>
            <a:ext cx="9144000" cy="678472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 GRAC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 is for Bread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414248" y="6488668"/>
            <a:ext cx="729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Grace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C is for Cypress</a:t>
            </a:r>
            <a:endParaRPr lang="en-US" dirty="0"/>
          </a:p>
        </p:txBody>
      </p:sp>
      <p:pic>
        <p:nvPicPr>
          <p:cNvPr id="4" name="Content Placeholder 3" descr="C Anna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382000" y="648866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Anna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 is for Jesus Died on the Cross</a:t>
            </a:r>
            <a:endParaRPr lang="en-US" dirty="0"/>
          </a:p>
        </p:txBody>
      </p:sp>
      <p:pic>
        <p:nvPicPr>
          <p:cNvPr id="4" name="Content Placeholder 3" descr="d JOHN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5508" y="0"/>
            <a:ext cx="9189508" cy="689213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 for Nola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 is for Eternal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03092" y="6488668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Nolan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 is for Faith</a:t>
            </a:r>
            <a:endParaRPr lang="en-US" dirty="0"/>
          </a:p>
        </p:txBody>
      </p:sp>
      <p:pic>
        <p:nvPicPr>
          <p:cNvPr id="4" name="Content Placeholder 3" descr="F Willson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9370" y="0"/>
            <a:ext cx="9242738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 Grac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 is for God’s Grace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14248" y="6488668"/>
            <a:ext cx="729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Grace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 madison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0164"/>
            <a:ext cx="9144000" cy="682783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 is for the Holy Spirit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161</Words>
  <Application>Microsoft Office PowerPoint</Application>
  <PresentationFormat>On-screen Show (4:3)</PresentationFormat>
  <Paragraphs>41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A is for Abraham</vt:lpstr>
      <vt:lpstr>B is for Bread</vt:lpstr>
      <vt:lpstr>C is for Cypress</vt:lpstr>
      <vt:lpstr>D is for Jesus Died on the Cross</vt:lpstr>
      <vt:lpstr>E is for Eternal</vt:lpstr>
      <vt:lpstr>F is for Faith</vt:lpstr>
      <vt:lpstr>G is for God’s Grace</vt:lpstr>
      <vt:lpstr>H is for the Holy Spirit</vt:lpstr>
      <vt:lpstr>I is for Ice</vt:lpstr>
      <vt:lpstr>J is for Jesus</vt:lpstr>
      <vt:lpstr>K is for</vt:lpstr>
      <vt:lpstr>L is for Love</vt:lpstr>
      <vt:lpstr>M is for</vt:lpstr>
      <vt:lpstr>N is for the Narrow road which leads us to Heaven</vt:lpstr>
      <vt:lpstr>O is for Obedience</vt:lpstr>
      <vt:lpstr>P is for Pharisee</vt:lpstr>
      <vt:lpstr>Q is for Quaking Mountain</vt:lpstr>
      <vt:lpstr>R is for the Romans</vt:lpstr>
      <vt:lpstr>S is for Sin</vt:lpstr>
      <vt:lpstr>T is for the Ten Commandments</vt:lpstr>
      <vt:lpstr>U is for Unity</vt:lpstr>
      <vt:lpstr>V is for Victorious</vt:lpstr>
      <vt:lpstr>W is for wall</vt:lpstr>
      <vt:lpstr>X is for eXodus</vt:lpstr>
      <vt:lpstr>Y is for Young Baby Jesus</vt:lpstr>
      <vt:lpstr>Z is for Zebulan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ABC  Bible Book</dc:title>
  <dc:creator>April Makowski</dc:creator>
  <cp:lastModifiedBy>amakowski</cp:lastModifiedBy>
  <cp:revision>33</cp:revision>
  <dcterms:created xsi:type="dcterms:W3CDTF">2009-11-01T22:47:28Z</dcterms:created>
  <dcterms:modified xsi:type="dcterms:W3CDTF">2009-11-12T18:06:47Z</dcterms:modified>
</cp:coreProperties>
</file>