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67" autoAdjust="0"/>
    <p:restoredTop sz="86333" autoAdjust="0"/>
  </p:normalViewPr>
  <p:slideViewPr>
    <p:cSldViewPr>
      <p:cViewPr varScale="1">
        <p:scale>
          <a:sx n="68" d="100"/>
          <a:sy n="68" d="100"/>
        </p:scale>
        <p:origin x="-9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50D3-F586-4E6E-8E38-2E9DBB50A5B2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2527-944C-49D8-B803-BEA7164707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50D3-F586-4E6E-8E38-2E9DBB50A5B2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2527-944C-49D8-B803-BEA7164707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50D3-F586-4E6E-8E38-2E9DBB50A5B2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2527-944C-49D8-B803-BEA7164707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50D3-F586-4E6E-8E38-2E9DBB50A5B2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2527-944C-49D8-B803-BEA7164707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50D3-F586-4E6E-8E38-2E9DBB50A5B2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2527-944C-49D8-B803-BEA7164707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50D3-F586-4E6E-8E38-2E9DBB50A5B2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2527-944C-49D8-B803-BEA7164707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50D3-F586-4E6E-8E38-2E9DBB50A5B2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2527-944C-49D8-B803-BEA7164707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50D3-F586-4E6E-8E38-2E9DBB50A5B2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2527-944C-49D8-B803-BEA7164707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50D3-F586-4E6E-8E38-2E9DBB50A5B2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2527-944C-49D8-B803-BEA7164707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50D3-F586-4E6E-8E38-2E9DBB50A5B2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2527-944C-49D8-B803-BEA7164707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950D3-F586-4E6E-8E38-2E9DBB50A5B2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D2527-944C-49D8-B803-BEA7164707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950D3-F586-4E6E-8E38-2E9DBB50A5B2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D2527-944C-49D8-B803-BEA7164707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ver lora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3200" y="3962400"/>
            <a:ext cx="3860800" cy="2895600"/>
          </a:xfrm>
          <a:prstGeom prst="rect">
            <a:avLst/>
          </a:prstGeom>
        </p:spPr>
      </p:pic>
      <p:pic>
        <p:nvPicPr>
          <p:cNvPr id="10" name="Picture 9" descr="cover nicol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3762375"/>
            <a:ext cx="3400425" cy="3095625"/>
          </a:xfrm>
          <a:prstGeom prst="rect">
            <a:avLst/>
          </a:prstGeom>
        </p:spPr>
      </p:pic>
      <p:pic>
        <p:nvPicPr>
          <p:cNvPr id="7" name="Picture 6" descr="cover garrett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1066800"/>
            <a:ext cx="4897880" cy="3314700"/>
          </a:xfrm>
          <a:prstGeom prst="rect">
            <a:avLst/>
          </a:prstGeom>
        </p:spPr>
      </p:pic>
      <p:pic>
        <p:nvPicPr>
          <p:cNvPr id="4" name="Picture 3" descr="cover     zoe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095625" cy="3095625"/>
          </a:xfrm>
          <a:prstGeom prst="rect">
            <a:avLst/>
          </a:prstGeom>
        </p:spPr>
      </p:pic>
      <p:pic>
        <p:nvPicPr>
          <p:cNvPr id="5" name="Picture 4" descr="cover  rilyn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0" y="0"/>
            <a:ext cx="3806096" cy="2286000"/>
          </a:xfrm>
          <a:prstGeom prst="rect">
            <a:avLst/>
          </a:prstGeom>
        </p:spPr>
      </p:pic>
      <p:pic>
        <p:nvPicPr>
          <p:cNvPr id="8" name="Picture 7" descr="cover Lily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048000"/>
            <a:ext cx="3124200" cy="3810000"/>
          </a:xfrm>
          <a:prstGeom prst="rect">
            <a:avLst/>
          </a:prstGeom>
        </p:spPr>
      </p:pic>
      <p:pic>
        <p:nvPicPr>
          <p:cNvPr id="6" name="Picture 5" descr="cover erin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24600" y="0"/>
            <a:ext cx="2819400" cy="39624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 Nicole, Garrett, Caleb, Zoe, Lily, Erin, </a:t>
            </a:r>
            <a:r>
              <a:rPr lang="en-US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Rilyn</a:t>
            </a:r>
            <a:r>
              <a:rPr lang="en-US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Lora, </a:t>
            </a:r>
            <a:r>
              <a:rPr lang="en-US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Syler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 alayna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3970" y="0"/>
            <a:ext cx="9167969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 </a:t>
            </a:r>
            <a:r>
              <a:rPr lang="en-US" dirty="0" err="1" smtClean="0"/>
              <a:t>Rilyn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 Lanc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 Lora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 andrew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0"/>
            <a:ext cx="7737251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K </a:t>
            </a:r>
            <a:r>
              <a:rPr lang="en-US" dirty="0" err="1" smtClean="0"/>
              <a:t>Syler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 luk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5400" y="0"/>
            <a:ext cx="9169400" cy="68770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 Lily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 matt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r>
              <a:rPr lang="en-US" dirty="0" smtClean="0"/>
              <a:t>M Nicole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 nicol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2175" y="0"/>
            <a:ext cx="9186175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dirty="0" smtClean="0"/>
              <a:t>N Nicole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garrett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Garrett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   Matt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33400"/>
            <a:ext cx="9144000" cy="63245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 Caleb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q zo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911182" cy="691118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8229600" cy="1143000"/>
          </a:xfrm>
        </p:spPr>
        <p:txBody>
          <a:bodyPr/>
          <a:lstStyle/>
          <a:p>
            <a:r>
              <a:rPr lang="en-US" dirty="0" smtClean="0"/>
              <a:t>Q Zoe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 alex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7779"/>
            <a:ext cx="9144000" cy="689186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Rilyn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da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4320" cy="68580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4267200"/>
            <a:ext cx="8229600" cy="1143000"/>
          </a:xfrm>
        </p:spPr>
        <p:txBody>
          <a:bodyPr/>
          <a:lstStyle/>
          <a:p>
            <a:r>
              <a:rPr lang="en-US" dirty="0" smtClean="0"/>
              <a:t>A Erin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 jack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34180"/>
            <a:ext cx="9144000" cy="642381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dirty="0" smtClean="0"/>
              <a:t>S Lora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 lily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T Lily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 eri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 Erin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v Jud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9186" y="533400"/>
            <a:ext cx="7594214" cy="630158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 </a:t>
            </a:r>
            <a:r>
              <a:rPr lang="en-US" dirty="0" err="1" smtClean="0"/>
              <a:t>Rilyn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</a:t>
            </a:r>
            <a:r>
              <a:rPr lang="en-US" dirty="0" err="1" smtClean="0"/>
              <a:t>Syler</a:t>
            </a:r>
            <a:endParaRPr lang="en-US" dirty="0"/>
          </a:p>
        </p:txBody>
      </p:sp>
      <p:pic>
        <p:nvPicPr>
          <p:cNvPr id="4" name="Content Placeholder 3" descr="w syler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424782"/>
            <a:ext cx="6858000" cy="51053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x da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7033"/>
            <a:ext cx="9144000" cy="686503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Garrett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y zo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9087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8229600" cy="1143000"/>
          </a:xfrm>
        </p:spPr>
        <p:txBody>
          <a:bodyPr/>
          <a:lstStyle/>
          <a:p>
            <a:r>
              <a:rPr lang="en-US" dirty="0" smtClean="0"/>
              <a:t>Y Zoe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z andrew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4343400"/>
            <a:ext cx="8229600" cy="1143000"/>
          </a:xfrm>
        </p:spPr>
        <p:txBody>
          <a:bodyPr/>
          <a:lstStyle/>
          <a:p>
            <a:r>
              <a:rPr lang="en-US" dirty="0" smtClean="0"/>
              <a:t>Z Zoe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bgarrett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 Garrett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 ann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 Caleb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  da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4692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 Lily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 emma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281781"/>
            <a:ext cx="6650949" cy="657621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 Erin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 jud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 Zoe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 joseph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4269" y="0"/>
            <a:ext cx="7010912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 Garrett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 alex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2942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8229600" cy="1036638"/>
          </a:xfrm>
        </p:spPr>
        <p:txBody>
          <a:bodyPr/>
          <a:lstStyle/>
          <a:p>
            <a:r>
              <a:rPr lang="en-US" dirty="0" smtClean="0"/>
              <a:t>H Erin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71</Words>
  <Application>Microsoft Office PowerPoint</Application>
  <PresentationFormat>On-screen Show (4:3)</PresentationFormat>
  <Paragraphs>27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A Erin </vt:lpstr>
      <vt:lpstr>B Garrett </vt:lpstr>
      <vt:lpstr>C Caleb  </vt:lpstr>
      <vt:lpstr>D Lily </vt:lpstr>
      <vt:lpstr>E Erin </vt:lpstr>
      <vt:lpstr>F Zoe</vt:lpstr>
      <vt:lpstr>G Garrett</vt:lpstr>
      <vt:lpstr>H Erin</vt:lpstr>
      <vt:lpstr>I Rilyn</vt:lpstr>
      <vt:lpstr>J Lora </vt:lpstr>
      <vt:lpstr>K Syler</vt:lpstr>
      <vt:lpstr>L Lily</vt:lpstr>
      <vt:lpstr>M Nicole</vt:lpstr>
      <vt:lpstr>N Nicole </vt:lpstr>
      <vt:lpstr>O Garrett</vt:lpstr>
      <vt:lpstr>P Caleb </vt:lpstr>
      <vt:lpstr>Q Zoe</vt:lpstr>
      <vt:lpstr>R Rilyn</vt:lpstr>
      <vt:lpstr>S Lora</vt:lpstr>
      <vt:lpstr>T Lily</vt:lpstr>
      <vt:lpstr>U Erin</vt:lpstr>
      <vt:lpstr>V Rilyn </vt:lpstr>
      <vt:lpstr>W Syler</vt:lpstr>
      <vt:lpstr>X Garrett </vt:lpstr>
      <vt:lpstr>Y Zoe</vt:lpstr>
      <vt:lpstr>Z Zoe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April Makowski</dc:creator>
  <cp:lastModifiedBy>April Makowski</cp:lastModifiedBy>
  <cp:revision>17</cp:revision>
  <dcterms:created xsi:type="dcterms:W3CDTF">2009-10-27T23:42:16Z</dcterms:created>
  <dcterms:modified xsi:type="dcterms:W3CDTF">2009-11-13T15:28:44Z</dcterms:modified>
</cp:coreProperties>
</file>