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333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F69510D-891A-4F20-BB7B-04AE27D52180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09DAC79-31C2-4F4B-BD75-4F8C1E0003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DAC79-31C2-4F4B-BD75-4F8C1E00039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726DA-2222-4562-A0FC-65CE2245778E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9D0C7-7663-41C7-9E90-7034DF3282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ver katie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ABC </a:t>
            </a:r>
            <a:br>
              <a:rPr lang="en-US" dirty="0" smtClean="0"/>
            </a:br>
            <a:r>
              <a:rPr lang="en-US" dirty="0" smtClean="0"/>
              <a:t>Bible Book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Brandon, Josh, Bennett, Jacob, Katie, </a:t>
            </a:r>
            <a:r>
              <a:rPr lang="en-US" dirty="0" err="1" smtClean="0"/>
              <a:t>Keena</a:t>
            </a:r>
            <a:r>
              <a:rPr lang="en-US" dirty="0" smtClean="0"/>
              <a:t>, Luke, Jon, Andrew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 kati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5508" y="0"/>
            <a:ext cx="9189508" cy="68921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4800600"/>
            <a:ext cx="8229600" cy="1143000"/>
          </a:xfrm>
        </p:spPr>
        <p:txBody>
          <a:bodyPr/>
          <a:lstStyle/>
          <a:p>
            <a:r>
              <a:rPr lang="en-US" dirty="0" smtClean="0"/>
              <a:t>I is for Israelites and Isaiah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6172200"/>
            <a:ext cx="65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Katie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 jacob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4692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524000"/>
            <a:ext cx="8229600" cy="1143000"/>
          </a:xfrm>
        </p:spPr>
        <p:txBody>
          <a:bodyPr/>
          <a:lstStyle/>
          <a:p>
            <a:r>
              <a:rPr lang="en-US" dirty="0" smtClean="0"/>
              <a:t>J is for Jacob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62600" y="5943600"/>
            <a:ext cx="70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Jacob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is for King</a:t>
            </a:r>
            <a:endParaRPr lang="en-US" dirty="0"/>
          </a:p>
        </p:txBody>
      </p:sp>
      <p:pic>
        <p:nvPicPr>
          <p:cNvPr id="4" name="Content Placeholder 3" descr="k luke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527549" y="6488668"/>
            <a:ext cx="61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Luke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 luke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L is for Luke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27549" y="6488668"/>
            <a:ext cx="61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Luke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 kati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86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29200"/>
            <a:ext cx="8229600" cy="1143000"/>
          </a:xfrm>
        </p:spPr>
        <p:txBody>
          <a:bodyPr/>
          <a:lstStyle/>
          <a:p>
            <a:r>
              <a:rPr lang="en-US" dirty="0" smtClean="0"/>
              <a:t>M is for Malachi and Moses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6096000"/>
            <a:ext cx="65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Katie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 bennet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3036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 is</a:t>
            </a:r>
            <a:r>
              <a:rPr lang="en-US" baseline="0" dirty="0" smtClean="0">
                <a:solidFill>
                  <a:schemeClr val="bg1"/>
                </a:solidFill>
              </a:rPr>
              <a:t> for the Narrow Road that leads</a:t>
            </a:r>
            <a:r>
              <a:rPr lang="en-US" dirty="0" smtClean="0">
                <a:solidFill>
                  <a:schemeClr val="bg1"/>
                </a:solidFill>
              </a:rPr>
              <a:t> to Heaven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10411" y="6488668"/>
            <a:ext cx="93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Bennett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 brand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715000"/>
            <a:ext cx="8229600" cy="1143000"/>
          </a:xfrm>
        </p:spPr>
        <p:txBody>
          <a:bodyPr/>
          <a:lstStyle/>
          <a:p>
            <a:r>
              <a:rPr lang="en-US" dirty="0" smtClean="0"/>
              <a:t>O is for Ostrich on the Ark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160974" y="6488668"/>
            <a:ext cx="983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Brandon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 bennet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634" y="304800"/>
            <a:ext cx="9083366" cy="58213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 is for Peter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10411" y="6488668"/>
            <a:ext cx="93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Bennett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q bennet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9037" y="0"/>
            <a:ext cx="9262073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pPr algn="r"/>
            <a:r>
              <a:rPr lang="en-US" dirty="0" smtClean="0"/>
              <a:t>Q is for Queen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10411" y="6488668"/>
            <a:ext cx="93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Bennett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keen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400" y="0"/>
            <a:ext cx="91186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733800"/>
            <a:ext cx="8229600" cy="1143000"/>
          </a:xfrm>
        </p:spPr>
        <p:txBody>
          <a:bodyPr/>
          <a:lstStyle/>
          <a:p>
            <a:r>
              <a:rPr lang="en-US" dirty="0" smtClean="0"/>
              <a:t>R is for Noah’s Rainbow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0008" y="6488668"/>
            <a:ext cx="76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Keena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brandon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50800" y="0"/>
            <a:ext cx="9194800" cy="68961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is for the forbidden Apple (fruit)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60974" y="6488668"/>
            <a:ext cx="983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Brandon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j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0565" y="0"/>
            <a:ext cx="922513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19600"/>
            <a:ext cx="8229600" cy="1143000"/>
          </a:xfrm>
        </p:spPr>
        <p:txBody>
          <a:bodyPr/>
          <a:lstStyle/>
          <a:p>
            <a:r>
              <a:rPr lang="en-US" dirty="0" smtClean="0"/>
              <a:t>S is for </a:t>
            </a:r>
            <a:r>
              <a:rPr lang="en-US" baseline="0" dirty="0" smtClean="0"/>
              <a:t>S</a:t>
            </a:r>
            <a:r>
              <a:rPr lang="en-US" dirty="0" smtClean="0"/>
              <a:t>nake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41939" y="6488668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keen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3308" cy="68349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0"/>
            <a:ext cx="8229600" cy="1143000"/>
          </a:xfrm>
        </p:spPr>
        <p:txBody>
          <a:bodyPr/>
          <a:lstStyle/>
          <a:p>
            <a:r>
              <a:rPr lang="en-US" dirty="0" smtClean="0"/>
              <a:t>T is for the Ten Commandments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0008" y="6488668"/>
            <a:ext cx="76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Keena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 luke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67137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 is for understanding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27549" y="6488668"/>
            <a:ext cx="61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Luke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 jacob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3308" cy="68349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 is for Violence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35473" y="6488668"/>
            <a:ext cx="70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Jacob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 kati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W is</a:t>
            </a:r>
            <a:r>
              <a:rPr lang="en-US" baseline="0" dirty="0" smtClean="0">
                <a:solidFill>
                  <a:schemeClr val="bg1"/>
                </a:solidFill>
              </a:rPr>
              <a:t> for God’s Word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89205" y="6488668"/>
            <a:ext cx="65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Katie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 josh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254534"/>
            <a:ext cx="9184564" cy="587162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 is for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keen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dirty="0" smtClean="0"/>
              <a:t>Y is for young boy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0008" y="6488668"/>
            <a:ext cx="76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Keena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Zandrew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is for </a:t>
            </a:r>
            <a:r>
              <a:rPr lang="en-US" dirty="0" err="1" smtClean="0"/>
              <a:t>Zacchious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26120" y="6488668"/>
            <a:ext cx="917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Andrew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 bennet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 is for the Bible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10411" y="6488668"/>
            <a:ext cx="93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Bennett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 josh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947" y="0"/>
            <a:ext cx="922513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dirty="0" smtClean="0"/>
              <a:t>C is for Cross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52171" y="6488668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Josh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 is for Demon</a:t>
            </a:r>
            <a:endParaRPr lang="en-US" dirty="0"/>
          </a:p>
        </p:txBody>
      </p:sp>
      <p:pic>
        <p:nvPicPr>
          <p:cNvPr id="4" name="Content Placeholder 3" descr="d j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6398" y="1199777"/>
            <a:ext cx="7778002" cy="4972423"/>
          </a:xfrm>
        </p:spPr>
      </p:pic>
      <p:sp>
        <p:nvSpPr>
          <p:cNvPr id="5" name="TextBox 4"/>
          <p:cNvSpPr txBox="1"/>
          <p:nvPr/>
        </p:nvSpPr>
        <p:spPr>
          <a:xfrm>
            <a:off x="8641939" y="6488668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is for Esther</a:t>
            </a:r>
            <a:endParaRPr lang="en-US" dirty="0"/>
          </a:p>
        </p:txBody>
      </p:sp>
      <p:pic>
        <p:nvPicPr>
          <p:cNvPr id="4" name="Content Placeholder 3" descr="e kati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200092" cy="6900069"/>
          </a:xfrm>
        </p:spPr>
      </p:pic>
      <p:sp>
        <p:nvSpPr>
          <p:cNvPr id="5" name="TextBox 4"/>
          <p:cNvSpPr txBox="1"/>
          <p:nvPr/>
        </p:nvSpPr>
        <p:spPr>
          <a:xfrm>
            <a:off x="8489205" y="6488668"/>
            <a:ext cx="65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Katie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andrew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 is for Festus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26120" y="6488668"/>
            <a:ext cx="917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Andrew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J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33400" y="5715000"/>
            <a:ext cx="8229600" cy="1143000"/>
          </a:xfrm>
        </p:spPr>
        <p:txBody>
          <a:bodyPr/>
          <a:lstStyle/>
          <a:p>
            <a:r>
              <a:rPr lang="en-US" dirty="0" smtClean="0"/>
              <a:t>G is for God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5867400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 brand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9049"/>
            <a:ext cx="9169400" cy="68770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 is for Heaven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6248400"/>
            <a:ext cx="983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Brandon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173</Words>
  <Application>Microsoft Office PowerPoint</Application>
  <PresentationFormat>On-screen Show (4:3)</PresentationFormat>
  <Paragraphs>54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ABC  Bible Book</vt:lpstr>
      <vt:lpstr>A is for the forbidden Apple (fruit)</vt:lpstr>
      <vt:lpstr>B is for the Bible</vt:lpstr>
      <vt:lpstr>C is for Cross</vt:lpstr>
      <vt:lpstr>D is for Demon</vt:lpstr>
      <vt:lpstr>E is for Esther</vt:lpstr>
      <vt:lpstr>F is for Festus</vt:lpstr>
      <vt:lpstr>G is for God</vt:lpstr>
      <vt:lpstr>H is for Heaven</vt:lpstr>
      <vt:lpstr>I is for Israelites and Isaiah</vt:lpstr>
      <vt:lpstr>J is for Jacob</vt:lpstr>
      <vt:lpstr>K is for King</vt:lpstr>
      <vt:lpstr>L is for Luke</vt:lpstr>
      <vt:lpstr>M is for Malachi and Moses</vt:lpstr>
      <vt:lpstr>N is for the Narrow Road that leads to Heaven</vt:lpstr>
      <vt:lpstr>O is for Ostrich on the Ark</vt:lpstr>
      <vt:lpstr>P is for Peter</vt:lpstr>
      <vt:lpstr>Q is for Queen</vt:lpstr>
      <vt:lpstr>R is for Noah’s Rainbow</vt:lpstr>
      <vt:lpstr>S is for Snake</vt:lpstr>
      <vt:lpstr>T is for the Ten Commandments </vt:lpstr>
      <vt:lpstr>U is for understanding</vt:lpstr>
      <vt:lpstr>V is for Violence</vt:lpstr>
      <vt:lpstr>W is for God’s Word</vt:lpstr>
      <vt:lpstr>X is for </vt:lpstr>
      <vt:lpstr>Y is for young boy</vt:lpstr>
      <vt:lpstr>Z is for Zacchious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  Bible Book</dc:title>
  <dc:creator>April Makowski</dc:creator>
  <cp:lastModifiedBy>amakowski</cp:lastModifiedBy>
  <cp:revision>27</cp:revision>
  <dcterms:created xsi:type="dcterms:W3CDTF">2009-11-01T22:47:28Z</dcterms:created>
  <dcterms:modified xsi:type="dcterms:W3CDTF">2009-11-12T18:08:29Z</dcterms:modified>
</cp:coreProperties>
</file>